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4" r:id="rId6"/>
    <p:sldId id="262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12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09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7319" y="2682272"/>
            <a:ext cx="5728281" cy="2726902"/>
          </a:xfrm>
        </p:spPr>
        <p:txBody>
          <a:bodyPr>
            <a:noAutofit/>
          </a:bodyPr>
          <a:lstStyle/>
          <a:p>
            <a:r>
              <a:rPr lang="ru-RU" sz="4200" dirty="0" smtClean="0"/>
              <a:t/>
            </a:r>
            <a:br>
              <a:rPr lang="ru-RU" sz="4200" dirty="0" smtClean="0"/>
            </a:br>
            <a:r>
              <a:rPr lang="ru-RU" sz="4200" dirty="0" smtClean="0"/>
              <a:t>Р</a:t>
            </a:r>
            <a:r>
              <a:rPr lang="ru-RU" sz="4200" dirty="0" smtClean="0"/>
              <a:t>ечевая конференция</a:t>
            </a:r>
            <a:r>
              <a:rPr lang="ru-RU" sz="4200" dirty="0" smtClean="0"/>
              <a:t/>
            </a:r>
            <a:br>
              <a:rPr lang="ru-RU" sz="4200" dirty="0" smtClean="0"/>
            </a:br>
            <a:r>
              <a:rPr lang="ru-RU" sz="4200" b="1" dirty="0" smtClean="0">
                <a:solidFill>
                  <a:srgbClr val="0070C0"/>
                </a:solidFill>
              </a:rPr>
              <a:t>«Будем делать </a:t>
            </a:r>
            <a:r>
              <a:rPr lang="ru-RU" sz="4200" b="1" dirty="0" smtClean="0">
                <a:solidFill>
                  <a:srgbClr val="0070C0"/>
                </a:solidFill>
              </a:rPr>
              <a:t>хорошо</a:t>
            </a:r>
            <a:br>
              <a:rPr lang="ru-RU" sz="4200" b="1" dirty="0" smtClean="0">
                <a:solidFill>
                  <a:srgbClr val="0070C0"/>
                </a:solidFill>
              </a:rPr>
            </a:br>
            <a:r>
              <a:rPr lang="ru-RU" sz="4200" b="1" dirty="0" smtClean="0">
                <a:solidFill>
                  <a:srgbClr val="0070C0"/>
                </a:solidFill>
              </a:rPr>
              <a:t> </a:t>
            </a:r>
            <a:r>
              <a:rPr lang="ru-RU" sz="4200" b="1" dirty="0" smtClean="0">
                <a:solidFill>
                  <a:srgbClr val="0070C0"/>
                </a:solidFill>
              </a:rPr>
              <a:t>и не будем плохо!»</a:t>
            </a:r>
            <a:r>
              <a:rPr lang="ru-RU" sz="4200" dirty="0" smtClean="0"/>
              <a:t/>
            </a:r>
            <a:br>
              <a:rPr lang="ru-RU" sz="4200" dirty="0" smtClean="0"/>
            </a:br>
            <a:endParaRPr lang="ru-RU" sz="4200" dirty="0"/>
          </a:p>
        </p:txBody>
      </p:sp>
      <p:pic>
        <p:nvPicPr>
          <p:cNvPr id="4" name="Picture 6" descr="C:\Documents and Settings\мама\Рабочий стол\оформление\картинки Лариса\игрушки\j0232726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2651125"/>
            <a:ext cx="243840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мама\Рабочий стол\оформление\картинки Лариса\образование\j034332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79512" y="260648"/>
            <a:ext cx="3024336" cy="241119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85728"/>
            <a:ext cx="5050904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</a:rPr>
              <a:t>Григорий Остер </a:t>
            </a:r>
            <a:r>
              <a:rPr lang="ru-RU" b="1" dirty="0" smtClean="0">
                <a:solidFill>
                  <a:srgbClr val="FF0000"/>
                </a:solidFill>
              </a:rPr>
              <a:t>«Вредные советы»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1643050"/>
            <a:ext cx="5257808" cy="521495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Подготовили:</a:t>
            </a:r>
          </a:p>
          <a:p>
            <a:pPr algn="ctr">
              <a:buNone/>
            </a:pPr>
            <a:r>
              <a:rPr lang="ru-RU" sz="2600" b="1" dirty="0" smtClean="0"/>
              <a:t>учитель индивидуальной работы </a:t>
            </a:r>
          </a:p>
          <a:p>
            <a:pPr algn="ctr">
              <a:buNone/>
            </a:pPr>
            <a:r>
              <a:rPr lang="ru-RU" b="1" i="1" dirty="0" smtClean="0"/>
              <a:t>Горелова Татьяна Юрьевна </a:t>
            </a:r>
          </a:p>
          <a:p>
            <a:pPr algn="ctr">
              <a:buNone/>
            </a:pPr>
            <a:r>
              <a:rPr lang="ru-RU" sz="2600" b="1" dirty="0" smtClean="0"/>
              <a:t>и ученики: </a:t>
            </a:r>
          </a:p>
          <a:p>
            <a:pPr algn="ctr">
              <a:buNone/>
            </a:pPr>
            <a:r>
              <a:rPr lang="ru-RU" b="1" i="1" dirty="0" smtClean="0"/>
              <a:t>Устинова Полина</a:t>
            </a:r>
          </a:p>
          <a:p>
            <a:pPr algn="ctr">
              <a:buNone/>
            </a:pPr>
            <a:r>
              <a:rPr lang="ru-RU" b="1" i="1" dirty="0" err="1" smtClean="0"/>
              <a:t>Дубчак</a:t>
            </a:r>
            <a:r>
              <a:rPr lang="ru-RU" b="1" i="1" dirty="0" smtClean="0"/>
              <a:t> Кристина</a:t>
            </a:r>
          </a:p>
          <a:p>
            <a:pPr algn="ctr">
              <a:buNone/>
            </a:pPr>
            <a:r>
              <a:rPr lang="ru-RU" b="1" i="1" dirty="0" smtClean="0"/>
              <a:t>Кудрявцев Влад</a:t>
            </a:r>
          </a:p>
          <a:p>
            <a:pPr algn="ctr">
              <a:buNone/>
            </a:pPr>
            <a:r>
              <a:rPr lang="ru-RU" b="1" i="1" dirty="0" err="1" smtClean="0"/>
              <a:t>Напорко</a:t>
            </a:r>
            <a:r>
              <a:rPr lang="ru-RU" b="1" i="1" dirty="0" smtClean="0"/>
              <a:t> Мария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mytoysgroup.scene7.com/is/image/myToys/ext/4212566-01.jpg$x$"/>
          <p:cNvPicPr>
            <a:picLocks noChangeAspect="1" noChangeArrowheads="1"/>
          </p:cNvPicPr>
          <p:nvPr/>
        </p:nvPicPr>
        <p:blipFill>
          <a:blip r:embed="rId2" cstate="print"/>
          <a:srcRect l="12925" r="11174"/>
          <a:stretch>
            <a:fillRect/>
          </a:stretch>
        </p:blipFill>
        <p:spPr bwMode="auto">
          <a:xfrm>
            <a:off x="179512" y="1340768"/>
            <a:ext cx="3312368" cy="446656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71612"/>
            <a:ext cx="7829576" cy="5054617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/>
              <a:t>      </a:t>
            </a:r>
          </a:p>
          <a:p>
            <a:pPr algn="just">
              <a:buNone/>
            </a:pPr>
            <a:r>
              <a:rPr lang="ru-RU" b="1" dirty="0" smtClean="0"/>
              <a:t>       Р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ньше уч</a:t>
            </a:r>
            <a:r>
              <a:rPr lang="ru-RU" b="1" dirty="0" smtClean="0">
                <a:solidFill>
                  <a:srgbClr val="FF0000"/>
                </a:solidFill>
              </a:rPr>
              <a:t>ё</a:t>
            </a:r>
            <a:r>
              <a:rPr lang="ru-RU" b="1" dirty="0" smtClean="0"/>
              <a:t>ные счит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ли, что </a:t>
            </a:r>
            <a:r>
              <a:rPr lang="ru-RU" b="1" i="1" dirty="0" smtClean="0">
                <a:solidFill>
                  <a:srgbClr val="92D050"/>
                </a:solidFill>
              </a:rPr>
              <a:t>вредные советы </a:t>
            </a:r>
            <a:r>
              <a:rPr lang="ru-RU" b="1" dirty="0" smtClean="0"/>
              <a:t>м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жно чит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ть т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лько непосл</a:t>
            </a:r>
            <a:r>
              <a:rPr lang="ru-RU" b="1" dirty="0" smtClean="0">
                <a:solidFill>
                  <a:srgbClr val="FF0000"/>
                </a:solidFill>
              </a:rPr>
              <a:t>у</a:t>
            </a:r>
            <a:r>
              <a:rPr lang="ru-RU" b="1" dirty="0" smtClean="0"/>
              <a:t>шным д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тям, кот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рые всё д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лают наобор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т. Усл</a:t>
            </a:r>
            <a:r>
              <a:rPr lang="ru-RU" b="1" dirty="0" smtClean="0">
                <a:solidFill>
                  <a:srgbClr val="FF0000"/>
                </a:solidFill>
              </a:rPr>
              <a:t>ы</a:t>
            </a:r>
            <a:r>
              <a:rPr lang="ru-RU" b="1" dirty="0" smtClean="0"/>
              <a:t>шит так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й реб</a:t>
            </a:r>
            <a:r>
              <a:rPr lang="ru-RU" b="1" dirty="0" smtClean="0">
                <a:solidFill>
                  <a:srgbClr val="FF0000"/>
                </a:solidFill>
              </a:rPr>
              <a:t>ё</a:t>
            </a:r>
            <a:r>
              <a:rPr lang="ru-RU" b="1" dirty="0" smtClean="0"/>
              <a:t>нок вр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дный сов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т, сд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лает по-друг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му — и пол</a:t>
            </a:r>
            <a:r>
              <a:rPr lang="ru-RU" b="1" dirty="0" smtClean="0">
                <a:solidFill>
                  <a:srgbClr val="FF0000"/>
                </a:solidFill>
              </a:rPr>
              <a:t>у</a:t>
            </a:r>
            <a:r>
              <a:rPr lang="ru-RU" b="1" dirty="0" smtClean="0"/>
              <a:t>чится как раз пр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вильно. </a:t>
            </a:r>
          </a:p>
          <a:p>
            <a:pPr algn="just">
              <a:buNone/>
            </a:pPr>
            <a:r>
              <a:rPr lang="ru-RU" b="1" dirty="0" smtClean="0"/>
              <a:t>      Но нед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вно уч</a:t>
            </a:r>
            <a:r>
              <a:rPr lang="ru-RU" b="1" dirty="0" smtClean="0">
                <a:solidFill>
                  <a:srgbClr val="FF0000"/>
                </a:solidFill>
              </a:rPr>
              <a:t>ё</a:t>
            </a:r>
            <a:r>
              <a:rPr lang="ru-RU" b="1" dirty="0" smtClean="0"/>
              <a:t>ные догад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лись, что посл</a:t>
            </a:r>
            <a:r>
              <a:rPr lang="ru-RU" b="1" dirty="0" smtClean="0">
                <a:solidFill>
                  <a:srgbClr val="FF0000"/>
                </a:solidFill>
              </a:rPr>
              <a:t>у</a:t>
            </a:r>
            <a:r>
              <a:rPr lang="ru-RU" b="1" dirty="0" smtClean="0"/>
              <a:t>шным д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тям вр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дные сов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ты т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же нужн</a:t>
            </a:r>
            <a:r>
              <a:rPr lang="ru-RU" b="1" dirty="0" smtClean="0">
                <a:solidFill>
                  <a:srgbClr val="FF0000"/>
                </a:solidFill>
              </a:rPr>
              <a:t>ы</a:t>
            </a:r>
            <a:r>
              <a:rPr lang="ru-RU" b="1" dirty="0" smtClean="0"/>
              <a:t>.    </a:t>
            </a:r>
          </a:p>
          <a:p>
            <a:pPr algn="just">
              <a:buNone/>
            </a:pPr>
            <a:r>
              <a:rPr lang="ru-RU" b="1" dirty="0" smtClean="0"/>
              <a:t>      Ок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зывается, на посл</a:t>
            </a:r>
            <a:r>
              <a:rPr lang="ru-RU" b="1" dirty="0" smtClean="0">
                <a:solidFill>
                  <a:srgbClr val="FF0000"/>
                </a:solidFill>
              </a:rPr>
              <a:t>у</a:t>
            </a:r>
            <a:r>
              <a:rPr lang="ru-RU" b="1" dirty="0" smtClean="0"/>
              <a:t>шного реб</a:t>
            </a:r>
            <a:r>
              <a:rPr lang="ru-RU" b="1" dirty="0" smtClean="0">
                <a:solidFill>
                  <a:srgbClr val="FF0000"/>
                </a:solidFill>
              </a:rPr>
              <a:t>ё</a:t>
            </a:r>
            <a:r>
              <a:rPr lang="ru-RU" b="1" dirty="0" smtClean="0"/>
              <a:t>нка вр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дный сов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т д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йствует как прив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вка от гл</a:t>
            </a:r>
            <a:r>
              <a:rPr lang="ru-RU" b="1" dirty="0" smtClean="0">
                <a:solidFill>
                  <a:srgbClr val="FF0000"/>
                </a:solidFill>
              </a:rPr>
              <a:t>у</a:t>
            </a:r>
            <a:r>
              <a:rPr lang="ru-RU" b="1" dirty="0" smtClean="0"/>
              <a:t>пости. </a:t>
            </a:r>
          </a:p>
          <a:p>
            <a:pPr algn="just">
              <a:buNone/>
            </a:pPr>
            <a:r>
              <a:rPr lang="ru-RU" b="1" dirty="0" smtClean="0"/>
              <a:t>       Теперь уч</a:t>
            </a:r>
            <a:r>
              <a:rPr lang="ru-RU" b="1" dirty="0" smtClean="0">
                <a:solidFill>
                  <a:srgbClr val="FF0000"/>
                </a:solidFill>
              </a:rPr>
              <a:t>ё</a:t>
            </a:r>
            <a:r>
              <a:rPr lang="ru-RU" b="1" dirty="0" smtClean="0"/>
              <a:t>ные разреш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ют чит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ть вр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дные сов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ты всем д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тям — и посл</a:t>
            </a:r>
            <a:r>
              <a:rPr lang="ru-RU" b="1" dirty="0" smtClean="0">
                <a:solidFill>
                  <a:srgbClr val="FF0000"/>
                </a:solidFill>
              </a:rPr>
              <a:t>у</a:t>
            </a:r>
            <a:r>
              <a:rPr lang="ru-RU" b="1" dirty="0" smtClean="0"/>
              <a:t>шным и непосл</a:t>
            </a:r>
            <a:r>
              <a:rPr lang="ru-RU" b="1" dirty="0" smtClean="0">
                <a:solidFill>
                  <a:srgbClr val="FF0000"/>
                </a:solidFill>
              </a:rPr>
              <a:t>у</a:t>
            </a:r>
            <a:r>
              <a:rPr lang="ru-RU" b="1" dirty="0" smtClean="0"/>
              <a:t>шным.</a:t>
            </a:r>
          </a:p>
          <a:p>
            <a:pPr algn="just"/>
            <a:endParaRPr lang="ru-RU" dirty="0"/>
          </a:p>
        </p:txBody>
      </p:sp>
      <p:pic>
        <p:nvPicPr>
          <p:cNvPr id="4" name="Picture 5" descr="Вредные советы-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 l="4545" r="2272"/>
          <a:stretch>
            <a:fillRect/>
          </a:stretch>
        </p:blipFill>
        <p:spPr bwMode="auto">
          <a:xfrm>
            <a:off x="179512" y="260648"/>
            <a:ext cx="2714625" cy="17145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642918"/>
            <a:ext cx="3971924" cy="5929354"/>
          </a:xfrm>
        </p:spPr>
        <p:txBody>
          <a:bodyPr>
            <a:noAutofit/>
          </a:bodyPr>
          <a:lstStyle/>
          <a:p>
            <a:r>
              <a:rPr lang="ru-RU" sz="2600" b="1" dirty="0" smtClean="0"/>
              <a:t>Никогд</a:t>
            </a:r>
            <a:r>
              <a:rPr lang="ru-RU" sz="2600" b="1" dirty="0" smtClean="0">
                <a:solidFill>
                  <a:srgbClr val="FF0000"/>
                </a:solidFill>
              </a:rPr>
              <a:t>а</a:t>
            </a:r>
            <a:r>
              <a:rPr lang="ru-RU" sz="2600" b="1" dirty="0" smtClean="0"/>
              <a:t> не м</a:t>
            </a:r>
            <a:r>
              <a:rPr lang="ru-RU" sz="2600" b="1" dirty="0" smtClean="0">
                <a:solidFill>
                  <a:srgbClr val="FF0000"/>
                </a:solidFill>
              </a:rPr>
              <a:t>о</a:t>
            </a:r>
            <a:r>
              <a:rPr lang="ru-RU" sz="2600" b="1" dirty="0" smtClean="0"/>
              <a:t>йте р</a:t>
            </a:r>
            <a:r>
              <a:rPr lang="ru-RU" sz="2600" b="1" dirty="0" smtClean="0">
                <a:solidFill>
                  <a:srgbClr val="FF0000"/>
                </a:solidFill>
              </a:rPr>
              <a:t>у</a:t>
            </a:r>
            <a:r>
              <a:rPr lang="ru-RU" sz="2600" b="1" dirty="0" smtClean="0"/>
              <a:t>ки,</a:t>
            </a:r>
            <a:br>
              <a:rPr lang="ru-RU" sz="2600" b="1" dirty="0" smtClean="0"/>
            </a:br>
            <a:r>
              <a:rPr lang="ru-RU" sz="2600" b="1" dirty="0" smtClean="0"/>
              <a:t>Ш</a:t>
            </a:r>
            <a:r>
              <a:rPr lang="ru-RU" sz="2600" b="1" dirty="0" smtClean="0">
                <a:solidFill>
                  <a:srgbClr val="FF0000"/>
                </a:solidFill>
              </a:rPr>
              <a:t>е</a:t>
            </a:r>
            <a:r>
              <a:rPr lang="ru-RU" sz="2600" b="1" dirty="0" smtClean="0"/>
              <a:t>ю, </a:t>
            </a:r>
            <a:r>
              <a:rPr lang="ru-RU" sz="2600" b="1" dirty="0" smtClean="0">
                <a:solidFill>
                  <a:srgbClr val="FF0000"/>
                </a:solidFill>
              </a:rPr>
              <a:t>у</a:t>
            </a:r>
            <a:r>
              <a:rPr lang="ru-RU" sz="2600" b="1" dirty="0" smtClean="0"/>
              <a:t>ши и лиц</a:t>
            </a:r>
            <a:r>
              <a:rPr lang="ru-RU" sz="2600" b="1" dirty="0" smtClean="0">
                <a:solidFill>
                  <a:srgbClr val="FF0000"/>
                </a:solidFill>
              </a:rPr>
              <a:t>о</a:t>
            </a:r>
            <a:r>
              <a:rPr lang="ru-RU" sz="2600" b="1" dirty="0" smtClean="0"/>
              <a:t>. </a:t>
            </a:r>
            <a:br>
              <a:rPr lang="ru-RU" sz="2600" b="1" dirty="0" smtClean="0"/>
            </a:br>
            <a:r>
              <a:rPr lang="ru-RU" sz="2600" b="1" dirty="0" smtClean="0"/>
              <a:t>Это гл</a:t>
            </a:r>
            <a:r>
              <a:rPr lang="ru-RU" sz="2600" b="1" dirty="0" smtClean="0">
                <a:solidFill>
                  <a:srgbClr val="FF0000"/>
                </a:solidFill>
              </a:rPr>
              <a:t>у</a:t>
            </a:r>
            <a:r>
              <a:rPr lang="ru-RU" sz="2600" b="1" dirty="0" smtClean="0"/>
              <a:t>пое зан</a:t>
            </a:r>
            <a:r>
              <a:rPr lang="ru-RU" sz="2600" b="1" dirty="0" smtClean="0">
                <a:solidFill>
                  <a:srgbClr val="FF0000"/>
                </a:solidFill>
              </a:rPr>
              <a:t>я</a:t>
            </a:r>
            <a:r>
              <a:rPr lang="ru-RU" sz="2600" b="1" dirty="0" smtClean="0"/>
              <a:t>тье </a:t>
            </a:r>
            <a:br>
              <a:rPr lang="ru-RU" sz="2600" b="1" dirty="0" smtClean="0"/>
            </a:br>
            <a:r>
              <a:rPr lang="ru-RU" sz="2600" b="1" dirty="0" smtClean="0"/>
              <a:t>Не прив</a:t>
            </a:r>
            <a:r>
              <a:rPr lang="ru-RU" sz="2600" b="1" dirty="0" smtClean="0">
                <a:solidFill>
                  <a:srgbClr val="FF0000"/>
                </a:solidFill>
              </a:rPr>
              <a:t>о</a:t>
            </a:r>
            <a:r>
              <a:rPr lang="ru-RU" sz="2600" b="1" dirty="0" smtClean="0"/>
              <a:t>дит ни к чем</a:t>
            </a:r>
            <a:r>
              <a:rPr lang="ru-RU" sz="2600" b="1" dirty="0" smtClean="0">
                <a:solidFill>
                  <a:srgbClr val="FF0000"/>
                </a:solidFill>
              </a:rPr>
              <a:t>у</a:t>
            </a:r>
            <a:r>
              <a:rPr lang="ru-RU" sz="2600" b="1" dirty="0" smtClean="0"/>
              <a:t>. </a:t>
            </a:r>
            <a:br>
              <a:rPr lang="ru-RU" sz="2600" b="1" dirty="0" smtClean="0"/>
            </a:br>
            <a:r>
              <a:rPr lang="ru-RU" sz="2600" b="1" dirty="0" smtClean="0"/>
              <a:t>Вн</a:t>
            </a:r>
            <a:r>
              <a:rPr lang="ru-RU" sz="2600" b="1" dirty="0" smtClean="0">
                <a:solidFill>
                  <a:srgbClr val="FF0000"/>
                </a:solidFill>
              </a:rPr>
              <a:t>о</a:t>
            </a:r>
            <a:r>
              <a:rPr lang="ru-RU" sz="2600" b="1" dirty="0" smtClean="0"/>
              <a:t>вь исп</a:t>
            </a:r>
            <a:r>
              <a:rPr lang="ru-RU" sz="2600" b="1" dirty="0" smtClean="0">
                <a:solidFill>
                  <a:srgbClr val="FF0000"/>
                </a:solidFill>
              </a:rPr>
              <a:t>а</a:t>
            </a:r>
            <a:r>
              <a:rPr lang="ru-RU" sz="2600" b="1" dirty="0" smtClean="0"/>
              <a:t>чкаются р</a:t>
            </a:r>
            <a:r>
              <a:rPr lang="ru-RU" sz="2600" b="1" dirty="0" smtClean="0">
                <a:solidFill>
                  <a:srgbClr val="FF0000"/>
                </a:solidFill>
              </a:rPr>
              <a:t>у</a:t>
            </a:r>
            <a:r>
              <a:rPr lang="ru-RU" sz="2600" b="1" dirty="0" smtClean="0"/>
              <a:t>ки,</a:t>
            </a:r>
            <a:br>
              <a:rPr lang="ru-RU" sz="2600" b="1" dirty="0" smtClean="0"/>
            </a:br>
            <a:r>
              <a:rPr lang="ru-RU" sz="2600" b="1" dirty="0" smtClean="0"/>
              <a:t>Ш</a:t>
            </a:r>
            <a:r>
              <a:rPr lang="ru-RU" sz="2600" b="1" dirty="0" smtClean="0">
                <a:solidFill>
                  <a:srgbClr val="FF0000"/>
                </a:solidFill>
              </a:rPr>
              <a:t>е</a:t>
            </a:r>
            <a:r>
              <a:rPr lang="ru-RU" sz="2600" b="1" dirty="0" smtClean="0"/>
              <a:t>я, </a:t>
            </a:r>
            <a:r>
              <a:rPr lang="ru-RU" sz="2600" b="1" dirty="0" smtClean="0">
                <a:solidFill>
                  <a:srgbClr val="FF0000"/>
                </a:solidFill>
              </a:rPr>
              <a:t>у</a:t>
            </a:r>
            <a:r>
              <a:rPr lang="ru-RU" sz="2600" b="1" dirty="0" smtClean="0"/>
              <a:t>ши и лиц</a:t>
            </a:r>
            <a:r>
              <a:rPr lang="ru-RU" sz="2600" b="1" dirty="0" smtClean="0">
                <a:solidFill>
                  <a:srgbClr val="FF0000"/>
                </a:solidFill>
              </a:rPr>
              <a:t>о</a:t>
            </a:r>
            <a:r>
              <a:rPr lang="ru-RU" sz="2600" b="1" dirty="0" smtClean="0"/>
              <a:t>, </a:t>
            </a:r>
            <a:br>
              <a:rPr lang="ru-RU" sz="2600" b="1" dirty="0" smtClean="0"/>
            </a:br>
            <a:r>
              <a:rPr lang="ru-RU" sz="2600" b="1" dirty="0" smtClean="0"/>
              <a:t>Так зач</a:t>
            </a:r>
            <a:r>
              <a:rPr lang="ru-RU" sz="2600" b="1" dirty="0" smtClean="0">
                <a:solidFill>
                  <a:srgbClr val="FF0000"/>
                </a:solidFill>
              </a:rPr>
              <a:t>е</a:t>
            </a:r>
            <a:r>
              <a:rPr lang="ru-RU" sz="2600" b="1" dirty="0" smtClean="0"/>
              <a:t>м же тр</a:t>
            </a:r>
            <a:r>
              <a:rPr lang="ru-RU" sz="2600" b="1" dirty="0" smtClean="0">
                <a:solidFill>
                  <a:srgbClr val="FF0000"/>
                </a:solidFill>
              </a:rPr>
              <a:t>а</a:t>
            </a:r>
            <a:r>
              <a:rPr lang="ru-RU" sz="2600" b="1" dirty="0" smtClean="0"/>
              <a:t>тить с</a:t>
            </a:r>
            <a:r>
              <a:rPr lang="ru-RU" sz="2600" b="1" dirty="0" smtClean="0">
                <a:solidFill>
                  <a:srgbClr val="FF0000"/>
                </a:solidFill>
              </a:rPr>
              <a:t>и</a:t>
            </a:r>
            <a:r>
              <a:rPr lang="ru-RU" sz="2600" b="1" dirty="0" smtClean="0"/>
              <a:t>лы, </a:t>
            </a:r>
            <a:br>
              <a:rPr lang="ru-RU" sz="2600" b="1" dirty="0" smtClean="0"/>
            </a:br>
            <a:r>
              <a:rPr lang="ru-RU" sz="2600" b="1" dirty="0" smtClean="0"/>
              <a:t>Вр</a:t>
            </a:r>
            <a:r>
              <a:rPr lang="ru-RU" sz="2600" b="1" dirty="0" smtClean="0">
                <a:solidFill>
                  <a:srgbClr val="FF0000"/>
                </a:solidFill>
              </a:rPr>
              <a:t>е</a:t>
            </a:r>
            <a:r>
              <a:rPr lang="ru-RU" sz="2600" b="1" dirty="0" smtClean="0"/>
              <a:t>мя п</a:t>
            </a:r>
            <a:r>
              <a:rPr lang="ru-RU" sz="2600" b="1" dirty="0" smtClean="0">
                <a:solidFill>
                  <a:srgbClr val="FF0000"/>
                </a:solidFill>
              </a:rPr>
              <a:t>о</a:t>
            </a:r>
            <a:r>
              <a:rPr lang="ru-RU" sz="2600" b="1" dirty="0" smtClean="0"/>
              <a:t>пусту тер</a:t>
            </a:r>
            <a:r>
              <a:rPr lang="ru-RU" sz="2600" b="1" dirty="0" smtClean="0">
                <a:solidFill>
                  <a:srgbClr val="FF0000"/>
                </a:solidFill>
              </a:rPr>
              <a:t>я</a:t>
            </a:r>
            <a:r>
              <a:rPr lang="ru-RU" sz="2600" b="1" dirty="0" smtClean="0"/>
              <a:t>ть.</a:t>
            </a:r>
            <a:br>
              <a:rPr lang="ru-RU" sz="2600" b="1" dirty="0" smtClean="0"/>
            </a:br>
            <a:r>
              <a:rPr lang="ru-RU" sz="2600" b="1" dirty="0" smtClean="0"/>
              <a:t>Стр</a:t>
            </a:r>
            <a:r>
              <a:rPr lang="ru-RU" sz="2600" b="1" dirty="0" smtClean="0">
                <a:solidFill>
                  <a:srgbClr val="FF0000"/>
                </a:solidFill>
              </a:rPr>
              <a:t>и</a:t>
            </a:r>
            <a:r>
              <a:rPr lang="ru-RU" sz="2600" b="1" dirty="0" smtClean="0"/>
              <a:t>чься т</a:t>
            </a:r>
            <a:r>
              <a:rPr lang="ru-RU" sz="2600" b="1" dirty="0" smtClean="0">
                <a:solidFill>
                  <a:srgbClr val="FF0000"/>
                </a:solidFill>
              </a:rPr>
              <a:t>о</a:t>
            </a:r>
            <a:r>
              <a:rPr lang="ru-RU" sz="2600" b="1" dirty="0" smtClean="0"/>
              <a:t>же беспол</a:t>
            </a:r>
            <a:r>
              <a:rPr lang="ru-RU" sz="2600" b="1" dirty="0" smtClean="0">
                <a:solidFill>
                  <a:srgbClr val="FF0000"/>
                </a:solidFill>
              </a:rPr>
              <a:t>е</a:t>
            </a:r>
            <a:r>
              <a:rPr lang="ru-RU" sz="2600" b="1" dirty="0" smtClean="0"/>
              <a:t>зно,</a:t>
            </a:r>
            <a:br>
              <a:rPr lang="ru-RU" sz="2600" b="1" dirty="0" smtClean="0"/>
            </a:br>
            <a:r>
              <a:rPr lang="ru-RU" sz="2600" b="1" dirty="0" smtClean="0"/>
              <a:t>Никак</a:t>
            </a:r>
            <a:r>
              <a:rPr lang="ru-RU" sz="2600" b="1" dirty="0" smtClean="0">
                <a:solidFill>
                  <a:srgbClr val="FF0000"/>
                </a:solidFill>
              </a:rPr>
              <a:t>о</a:t>
            </a:r>
            <a:r>
              <a:rPr lang="ru-RU" sz="2600" b="1" dirty="0" smtClean="0"/>
              <a:t>го см</a:t>
            </a:r>
            <a:r>
              <a:rPr lang="ru-RU" sz="2600" b="1" dirty="0" smtClean="0">
                <a:solidFill>
                  <a:srgbClr val="FF0000"/>
                </a:solidFill>
              </a:rPr>
              <a:t>ы</a:t>
            </a:r>
            <a:r>
              <a:rPr lang="ru-RU" sz="2600" b="1" dirty="0" smtClean="0"/>
              <a:t>сла нет. </a:t>
            </a:r>
            <a:br>
              <a:rPr lang="ru-RU" sz="2600" b="1" dirty="0" smtClean="0"/>
            </a:br>
            <a:r>
              <a:rPr lang="ru-RU" sz="2600" b="1" dirty="0" smtClean="0"/>
              <a:t>К ст</a:t>
            </a:r>
            <a:r>
              <a:rPr lang="ru-RU" sz="2600" b="1" dirty="0" smtClean="0">
                <a:solidFill>
                  <a:srgbClr val="FF0000"/>
                </a:solidFill>
              </a:rPr>
              <a:t>а</a:t>
            </a:r>
            <a:r>
              <a:rPr lang="ru-RU" sz="2600" b="1" dirty="0" smtClean="0"/>
              <a:t>рости сам</a:t>
            </a:r>
            <a:r>
              <a:rPr lang="ru-RU" sz="2600" b="1" dirty="0" smtClean="0">
                <a:solidFill>
                  <a:srgbClr val="FF0000"/>
                </a:solidFill>
              </a:rPr>
              <a:t>а</a:t>
            </a:r>
            <a:r>
              <a:rPr lang="ru-RU" sz="2600" b="1" dirty="0" smtClean="0"/>
              <a:t> соб</a:t>
            </a:r>
            <a:r>
              <a:rPr lang="ru-RU" sz="2600" b="1" dirty="0" smtClean="0">
                <a:solidFill>
                  <a:srgbClr val="FF0000"/>
                </a:solidFill>
              </a:rPr>
              <a:t>о</a:t>
            </a:r>
            <a:r>
              <a:rPr lang="ru-RU" sz="2600" b="1" dirty="0" smtClean="0"/>
              <a:t>ю </a:t>
            </a:r>
            <a:br>
              <a:rPr lang="ru-RU" sz="2600" b="1" dirty="0" smtClean="0"/>
            </a:br>
            <a:r>
              <a:rPr lang="ru-RU" sz="2600" b="1" dirty="0" smtClean="0"/>
              <a:t>Облыс</a:t>
            </a:r>
            <a:r>
              <a:rPr lang="ru-RU" sz="2600" b="1" dirty="0" smtClean="0">
                <a:solidFill>
                  <a:srgbClr val="FF0000"/>
                </a:solidFill>
              </a:rPr>
              <a:t>е</a:t>
            </a:r>
            <a:r>
              <a:rPr lang="ru-RU" sz="2600" b="1" dirty="0" smtClean="0"/>
              <a:t>ет голов</a:t>
            </a:r>
            <a:r>
              <a:rPr lang="ru-RU" sz="2600" b="1" dirty="0" smtClean="0">
                <a:solidFill>
                  <a:srgbClr val="FF0000"/>
                </a:solidFill>
              </a:rPr>
              <a:t>а</a:t>
            </a:r>
            <a:r>
              <a:rPr lang="ru-RU" sz="2600" b="1" dirty="0" smtClean="0"/>
              <a:t>. </a:t>
            </a:r>
            <a:br>
              <a:rPr lang="ru-RU" sz="2600" b="1" dirty="0" smtClean="0"/>
            </a:br>
            <a:endParaRPr lang="ru-RU" sz="2600" b="1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16"/>
            <a:ext cx="4645750" cy="429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1362382988_7"/>
          <p:cNvPicPr>
            <a:picLocks noChangeAspect="1" noChangeArrowheads="1"/>
          </p:cNvPicPr>
          <p:nvPr/>
        </p:nvPicPr>
        <p:blipFill>
          <a:blip r:embed="rId3"/>
          <a:srcRect l="70099" r="296" b="76042"/>
          <a:stretch>
            <a:fillRect/>
          </a:stretch>
        </p:blipFill>
        <p:spPr bwMode="auto">
          <a:xfrm>
            <a:off x="3214678" y="357166"/>
            <a:ext cx="1428760" cy="16430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0" y="714356"/>
            <a:ext cx="4357686" cy="541180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сли р</a:t>
            </a:r>
            <a:r>
              <a:rPr lang="ru-RU" b="1" dirty="0" smtClean="0">
                <a:solidFill>
                  <a:srgbClr val="FF0000"/>
                </a:solidFill>
              </a:rPr>
              <a:t>у</a:t>
            </a:r>
            <a:r>
              <a:rPr lang="ru-RU" b="1" dirty="0" smtClean="0"/>
              <a:t>ки за об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дом</a:t>
            </a:r>
            <a:br>
              <a:rPr lang="ru-RU" b="1" dirty="0" smtClean="0"/>
            </a:br>
            <a:r>
              <a:rPr lang="ru-RU" b="1" dirty="0" smtClean="0"/>
              <a:t>Вы исп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чкали сал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том</a:t>
            </a:r>
            <a:br>
              <a:rPr lang="ru-RU" b="1" dirty="0" smtClean="0"/>
            </a:br>
            <a:r>
              <a:rPr lang="ru-RU" b="1" dirty="0" smtClean="0"/>
              <a:t>И стесн</a:t>
            </a:r>
            <a:r>
              <a:rPr lang="ru-RU" b="1" dirty="0" smtClean="0">
                <a:solidFill>
                  <a:srgbClr val="FF0000"/>
                </a:solidFill>
              </a:rPr>
              <a:t>я</a:t>
            </a:r>
            <a:r>
              <a:rPr lang="ru-RU" b="1" dirty="0" smtClean="0"/>
              <a:t>етесь о ск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терть</a:t>
            </a:r>
            <a:br>
              <a:rPr lang="ru-RU" b="1" dirty="0" smtClean="0"/>
            </a:br>
            <a:r>
              <a:rPr lang="ru-RU" b="1" dirty="0" smtClean="0"/>
              <a:t>П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льцы в</a:t>
            </a:r>
            <a:r>
              <a:rPr lang="ru-RU" b="1" dirty="0" smtClean="0">
                <a:solidFill>
                  <a:srgbClr val="FF0000"/>
                </a:solidFill>
              </a:rPr>
              <a:t>ы</a:t>
            </a:r>
            <a:r>
              <a:rPr lang="ru-RU" b="1" dirty="0" smtClean="0"/>
              <a:t>тереть сво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,</a:t>
            </a:r>
            <a:br>
              <a:rPr lang="ru-RU" b="1" dirty="0" smtClean="0"/>
            </a:br>
            <a:r>
              <a:rPr lang="ru-RU" b="1" dirty="0" smtClean="0"/>
              <a:t>Опуст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/>
              <a:t>те незам</a:t>
            </a:r>
            <a:r>
              <a:rPr lang="ru-RU" b="1" dirty="0" smtClean="0">
                <a:solidFill>
                  <a:srgbClr val="FF0000"/>
                </a:solidFill>
              </a:rPr>
              <a:t>е</a:t>
            </a:r>
            <a:r>
              <a:rPr lang="ru-RU" b="1" dirty="0" smtClean="0"/>
              <a:t>тно </a:t>
            </a:r>
            <a:br>
              <a:rPr lang="ru-RU" b="1" dirty="0" smtClean="0"/>
            </a:br>
            <a:r>
              <a:rPr lang="ru-RU" b="1" dirty="0" smtClean="0"/>
              <a:t>Их под стол, и там спок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/>
              <a:t>йно</a:t>
            </a:r>
            <a:br>
              <a:rPr lang="ru-RU" b="1" dirty="0" smtClean="0"/>
            </a:br>
            <a:r>
              <a:rPr lang="ru-RU" b="1" dirty="0" smtClean="0"/>
              <a:t>Вытир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йте в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/>
              <a:t>ши р</a:t>
            </a:r>
            <a:r>
              <a:rPr lang="ru-RU" b="1" dirty="0" smtClean="0">
                <a:solidFill>
                  <a:srgbClr val="FF0000"/>
                </a:solidFill>
              </a:rPr>
              <a:t>у</a:t>
            </a:r>
            <a:r>
              <a:rPr lang="ru-RU" b="1" dirty="0" smtClean="0"/>
              <a:t>ки </a:t>
            </a:r>
            <a:br>
              <a:rPr lang="ru-RU" b="1" dirty="0" smtClean="0"/>
            </a:br>
            <a:r>
              <a:rPr lang="ru-RU" b="1" dirty="0" smtClean="0"/>
              <a:t>Об соседские штан</a:t>
            </a:r>
            <a:r>
              <a:rPr lang="ru-RU" b="1" dirty="0" smtClean="0">
                <a:solidFill>
                  <a:srgbClr val="FF0000"/>
                </a:solidFill>
              </a:rPr>
              <a:t>ы</a:t>
            </a:r>
            <a:r>
              <a:rPr lang="ru-RU" b="1" dirty="0" smtClean="0"/>
              <a:t>. </a:t>
            </a:r>
          </a:p>
          <a:p>
            <a:endParaRPr lang="ru-RU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 l="14758" t="12085" r="9793"/>
          <a:stretch>
            <a:fillRect/>
          </a:stretch>
        </p:blipFill>
        <p:spPr bwMode="auto">
          <a:xfrm>
            <a:off x="4296759" y="1124745"/>
            <a:ext cx="3275637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 descr="1362382988_7"/>
          <p:cNvPicPr>
            <a:picLocks noChangeAspect="1" noChangeArrowheads="1"/>
          </p:cNvPicPr>
          <p:nvPr/>
        </p:nvPicPr>
        <p:blipFill>
          <a:blip r:embed="rId3"/>
          <a:srcRect l="70099" r="296" b="76042"/>
          <a:stretch>
            <a:fillRect/>
          </a:stretch>
        </p:blipFill>
        <p:spPr bwMode="auto">
          <a:xfrm>
            <a:off x="7500958" y="260648"/>
            <a:ext cx="1428760" cy="1643050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 t="21224" r="12734"/>
          <a:stretch>
            <a:fillRect/>
          </a:stretch>
        </p:blipFill>
        <p:spPr bwMode="auto">
          <a:xfrm>
            <a:off x="5214942" y="4143380"/>
            <a:ext cx="3643338" cy="2466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1362382988_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0099" r="296" b="76042"/>
          <a:stretch>
            <a:fillRect/>
          </a:stretch>
        </p:blipFill>
        <p:spPr bwMode="auto">
          <a:xfrm>
            <a:off x="7429520" y="214290"/>
            <a:ext cx="1510565" cy="172896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85786" y="428604"/>
            <a:ext cx="4572000" cy="6009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/>
              <a:t>Наприм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р, у в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с в карм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не</a:t>
            </a:r>
            <a:br>
              <a:rPr lang="ru-RU" sz="2400" b="1" dirty="0" smtClean="0"/>
            </a:br>
            <a:r>
              <a:rPr lang="ru-RU" sz="2400" b="1" dirty="0" smtClean="0"/>
              <a:t>Оказ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лась г</a:t>
            </a:r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рсть конф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т,</a:t>
            </a:r>
            <a:br>
              <a:rPr lang="ru-RU" sz="2400" b="1" dirty="0" smtClean="0"/>
            </a:br>
            <a:r>
              <a:rPr lang="ru-RU" sz="2400" b="1" dirty="0" smtClean="0"/>
              <a:t>А навстр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чу в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м поп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лись </a:t>
            </a:r>
            <a:br>
              <a:rPr lang="ru-RU" sz="2400" b="1" dirty="0" smtClean="0"/>
            </a:br>
            <a:r>
              <a:rPr lang="ru-RU" sz="2400" b="1" dirty="0" smtClean="0"/>
              <a:t>В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ши в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рные друзь</a:t>
            </a:r>
            <a:r>
              <a:rPr lang="ru-RU" sz="2400" b="1" dirty="0" smtClean="0">
                <a:solidFill>
                  <a:srgbClr val="FF0000"/>
                </a:solidFill>
              </a:rPr>
              <a:t>я</a:t>
            </a:r>
            <a:r>
              <a:rPr lang="ru-RU" sz="2400" b="1" dirty="0" smtClean="0"/>
              <a:t>. </a:t>
            </a:r>
            <a:br>
              <a:rPr lang="ru-RU" sz="2400" b="1" dirty="0" smtClean="0"/>
            </a:br>
            <a:r>
              <a:rPr lang="ru-RU" sz="2400" b="1" dirty="0" smtClean="0"/>
              <a:t>Не пуг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йтесь и не пр</a:t>
            </a:r>
            <a:r>
              <a:rPr lang="ru-RU" sz="2400" b="1" dirty="0" smtClean="0">
                <a:solidFill>
                  <a:srgbClr val="FF0000"/>
                </a:solidFill>
              </a:rPr>
              <a:t>я</a:t>
            </a:r>
            <a:r>
              <a:rPr lang="ru-RU" sz="2400" b="1" dirty="0" smtClean="0"/>
              <a:t>чьтесь,</a:t>
            </a:r>
            <a:br>
              <a:rPr lang="ru-RU" sz="2400" b="1" dirty="0" smtClean="0"/>
            </a:br>
            <a:r>
              <a:rPr lang="ru-RU" sz="2400" b="1" dirty="0" smtClean="0"/>
              <a:t>Не кид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йтесь убег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ть,</a:t>
            </a:r>
            <a:br>
              <a:rPr lang="ru-RU" sz="2400" b="1" dirty="0" smtClean="0"/>
            </a:br>
            <a:r>
              <a:rPr lang="ru-RU" sz="2400" b="1" dirty="0" smtClean="0"/>
              <a:t>Не пих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йте вс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 конф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ты </a:t>
            </a:r>
            <a:br>
              <a:rPr lang="ru-RU" sz="2400" b="1" dirty="0" smtClean="0"/>
            </a:br>
            <a:r>
              <a:rPr lang="ru-RU" sz="2400" b="1" dirty="0" smtClean="0"/>
              <a:t>Вм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сте с ф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нтиками в р</a:t>
            </a:r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т.</a:t>
            </a:r>
            <a:br>
              <a:rPr lang="ru-RU" sz="2400" b="1" dirty="0" smtClean="0"/>
            </a:br>
            <a:r>
              <a:rPr lang="ru-RU" sz="2400" b="1" dirty="0" smtClean="0"/>
              <a:t>Подойд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те к ним спок</a:t>
            </a:r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йно, </a:t>
            </a:r>
            <a:br>
              <a:rPr lang="ru-RU" sz="2400" b="1" dirty="0" smtClean="0"/>
            </a:br>
            <a:r>
              <a:rPr lang="ru-RU" sz="2400" b="1" dirty="0" smtClean="0"/>
              <a:t>Л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шних сл</a:t>
            </a:r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в не говор</a:t>
            </a:r>
            <a:r>
              <a:rPr lang="ru-RU" sz="2400" b="1" dirty="0" smtClean="0">
                <a:solidFill>
                  <a:srgbClr val="FF0000"/>
                </a:solidFill>
              </a:rPr>
              <a:t>я</a:t>
            </a:r>
            <a:r>
              <a:rPr lang="ru-RU" sz="2400" b="1" dirty="0" smtClean="0"/>
              <a:t>,</a:t>
            </a:r>
            <a:br>
              <a:rPr lang="ru-RU" sz="2400" b="1" dirty="0" smtClean="0"/>
            </a:br>
            <a:r>
              <a:rPr lang="ru-RU" sz="2400" b="1" dirty="0" smtClean="0"/>
              <a:t>Б</a:t>
            </a:r>
            <a:r>
              <a:rPr lang="ru-RU" sz="2400" b="1" dirty="0" smtClean="0">
                <a:solidFill>
                  <a:srgbClr val="FF0000"/>
                </a:solidFill>
              </a:rPr>
              <a:t>ы</a:t>
            </a:r>
            <a:r>
              <a:rPr lang="ru-RU" sz="2400" b="1" dirty="0" smtClean="0"/>
              <a:t>стро в</a:t>
            </a:r>
            <a:r>
              <a:rPr lang="ru-RU" sz="2400" b="1" dirty="0" smtClean="0">
                <a:solidFill>
                  <a:srgbClr val="FF0000"/>
                </a:solidFill>
              </a:rPr>
              <a:t>ы</a:t>
            </a:r>
            <a:r>
              <a:rPr lang="ru-RU" sz="2400" b="1" dirty="0" smtClean="0"/>
              <a:t>нув из карм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на, </a:t>
            </a:r>
            <a:br>
              <a:rPr lang="ru-RU" sz="2400" b="1" dirty="0" smtClean="0"/>
            </a:br>
            <a:r>
              <a:rPr lang="ru-RU" sz="2400" b="1" dirty="0" smtClean="0"/>
              <a:t>Протян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те 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м… лад</a:t>
            </a:r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нь. </a:t>
            </a:r>
            <a:br>
              <a:rPr lang="ru-RU" sz="2400" b="1" dirty="0" smtClean="0"/>
            </a:br>
            <a:r>
              <a:rPr lang="ru-RU" sz="2400" b="1" dirty="0" smtClean="0"/>
              <a:t>Кр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пко р</a:t>
            </a:r>
            <a:r>
              <a:rPr lang="ru-RU" sz="2400" b="1" dirty="0" smtClean="0">
                <a:solidFill>
                  <a:srgbClr val="FF0000"/>
                </a:solidFill>
              </a:rPr>
              <a:t>у</a:t>
            </a:r>
            <a:r>
              <a:rPr lang="ru-RU" sz="2400" b="1" dirty="0" smtClean="0"/>
              <a:t>ки 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м пожм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те,</a:t>
            </a:r>
            <a:br>
              <a:rPr lang="ru-RU" sz="2400" b="1" dirty="0" smtClean="0"/>
            </a:br>
            <a:r>
              <a:rPr lang="ru-RU" sz="2400" b="1" dirty="0" smtClean="0"/>
              <a:t>Попрощ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йтесь не спеш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 </a:t>
            </a:r>
            <a:br>
              <a:rPr lang="ru-RU" sz="2400" b="1" dirty="0" smtClean="0"/>
            </a:br>
            <a:r>
              <a:rPr lang="ru-RU" sz="2400" b="1" dirty="0" smtClean="0"/>
              <a:t>И, сверн</a:t>
            </a:r>
            <a:r>
              <a:rPr lang="ru-RU" sz="2400" b="1" dirty="0" smtClean="0">
                <a:solidFill>
                  <a:srgbClr val="FF0000"/>
                </a:solidFill>
              </a:rPr>
              <a:t>у</a:t>
            </a:r>
            <a:r>
              <a:rPr lang="ru-RU" sz="2400" b="1" dirty="0" smtClean="0"/>
              <a:t>в за п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рвый </a:t>
            </a:r>
            <a:r>
              <a:rPr lang="ru-RU" sz="2400" b="1" dirty="0" smtClean="0">
                <a:solidFill>
                  <a:srgbClr val="FF0000"/>
                </a:solidFill>
              </a:rPr>
              <a:t>у</a:t>
            </a:r>
            <a:r>
              <a:rPr lang="ru-RU" sz="2400" b="1" dirty="0" smtClean="0"/>
              <a:t>гол, </a:t>
            </a:r>
            <a:br>
              <a:rPr lang="ru-RU" sz="2400" b="1" dirty="0" smtClean="0"/>
            </a:br>
            <a:r>
              <a:rPr lang="ru-RU" sz="2400" b="1" dirty="0" smtClean="0"/>
              <a:t>Мч</a:t>
            </a:r>
            <a:r>
              <a:rPr lang="ru-RU" sz="2400" b="1" dirty="0" smtClean="0">
                <a:solidFill>
                  <a:srgbClr val="FF0000"/>
                </a:solidFill>
              </a:rPr>
              <a:t>и</a:t>
            </a:r>
            <a:r>
              <a:rPr lang="ru-RU" sz="2400" b="1" dirty="0" smtClean="0"/>
              <a:t>тесь б</a:t>
            </a:r>
            <a:r>
              <a:rPr lang="ru-RU" sz="2400" b="1" dirty="0" smtClean="0">
                <a:solidFill>
                  <a:srgbClr val="FF0000"/>
                </a:solidFill>
              </a:rPr>
              <a:t>ы</a:t>
            </a:r>
            <a:r>
              <a:rPr lang="ru-RU" sz="2400" b="1" dirty="0" smtClean="0"/>
              <a:t>стренько дом</a:t>
            </a:r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й.</a:t>
            </a:r>
            <a:br>
              <a:rPr lang="ru-RU" sz="2400" b="1" dirty="0" smtClean="0"/>
            </a:br>
            <a:r>
              <a:rPr lang="ru-RU" sz="2400" b="1" dirty="0" smtClean="0"/>
              <a:t>Чт</a:t>
            </a:r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бы д</a:t>
            </a:r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ма съ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сть конф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ты,</a:t>
            </a:r>
            <a:br>
              <a:rPr lang="ru-RU" sz="2400" b="1" dirty="0" smtClean="0"/>
            </a:br>
            <a:r>
              <a:rPr lang="ru-RU" sz="2400" b="1" dirty="0" smtClean="0"/>
              <a:t>Залез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йте под кр</a:t>
            </a:r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вать,</a:t>
            </a:r>
            <a:br>
              <a:rPr lang="ru-RU" sz="2400" b="1" dirty="0" smtClean="0"/>
            </a:br>
            <a:r>
              <a:rPr lang="ru-RU" sz="2400" b="1" dirty="0" smtClean="0"/>
              <a:t>Потом</a:t>
            </a:r>
            <a:r>
              <a:rPr lang="ru-RU" sz="2400" b="1" dirty="0" smtClean="0">
                <a:solidFill>
                  <a:srgbClr val="FF0000"/>
                </a:solidFill>
              </a:rPr>
              <a:t>у</a:t>
            </a:r>
            <a:r>
              <a:rPr lang="ru-RU" sz="2400" b="1" dirty="0" smtClean="0"/>
              <a:t> что т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м, кон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чно, </a:t>
            </a:r>
            <a:br>
              <a:rPr lang="ru-RU" sz="2400" b="1" dirty="0" smtClean="0"/>
            </a:br>
            <a:r>
              <a:rPr lang="ru-RU" sz="2400" b="1" dirty="0" smtClean="0"/>
              <a:t>В</a:t>
            </a:r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r>
              <a:rPr lang="ru-RU" sz="2400" b="1" dirty="0" smtClean="0"/>
              <a:t>м не встр</a:t>
            </a:r>
            <a:r>
              <a:rPr lang="ru-RU" sz="2400" b="1" dirty="0" smtClean="0">
                <a:solidFill>
                  <a:srgbClr val="FF0000"/>
                </a:solidFill>
              </a:rPr>
              <a:t>е</a:t>
            </a:r>
            <a:r>
              <a:rPr lang="ru-RU" sz="2400" b="1" dirty="0" smtClean="0"/>
              <a:t>тится никт</a:t>
            </a:r>
            <a:r>
              <a:rPr lang="ru-RU" sz="2400" b="1" dirty="0" smtClean="0">
                <a:solidFill>
                  <a:srgbClr val="FF0000"/>
                </a:solidFill>
              </a:rPr>
              <a:t>о</a:t>
            </a:r>
            <a:r>
              <a:rPr lang="ru-RU" sz="2400" b="1" dirty="0" smtClean="0"/>
              <a:t>. 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357430"/>
            <a:ext cx="3448045" cy="429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1489" y="836712"/>
            <a:ext cx="2636139" cy="1868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2250" y="285728"/>
            <a:ext cx="5111750" cy="6227784"/>
          </a:xfrm>
        </p:spPr>
        <p:txBody>
          <a:bodyPr>
            <a:normAutofit fontScale="40000" lnSpcReduction="20000"/>
          </a:bodyPr>
          <a:lstStyle/>
          <a:p>
            <a:endParaRPr lang="ru-RU" sz="3800" b="1" dirty="0" smtClean="0"/>
          </a:p>
          <a:p>
            <a:pPr>
              <a:buNone/>
            </a:pPr>
            <a:r>
              <a:rPr lang="ru-RU" sz="6000" b="1" dirty="0" smtClean="0"/>
              <a:t>     Тр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б</a:t>
            </a:r>
            <a:r>
              <a:rPr lang="ru-RU" sz="6000" dirty="0" smtClean="0"/>
              <a:t>ую</a:t>
            </a:r>
            <a:r>
              <a:rPr lang="ru-RU" sz="6000" b="1" dirty="0" smtClean="0"/>
              <a:t>т теб</a:t>
            </a:r>
            <a:r>
              <a:rPr lang="ru-RU" sz="6000" b="1" dirty="0" smtClean="0">
                <a:solidFill>
                  <a:srgbClr val="FF0000"/>
                </a:solidFill>
              </a:rPr>
              <a:t>я</a:t>
            </a:r>
            <a:r>
              <a:rPr lang="ru-RU" sz="6000" b="1" dirty="0" smtClean="0"/>
              <a:t> к отв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ту? </a:t>
            </a:r>
            <a:br>
              <a:rPr lang="ru-RU" sz="6000" b="1" dirty="0" smtClean="0"/>
            </a:br>
            <a:r>
              <a:rPr lang="ru-RU" sz="6000" b="1" dirty="0" smtClean="0"/>
              <a:t>Чт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 ж, ум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й держ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ть отв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т. </a:t>
            </a:r>
            <a:br>
              <a:rPr lang="ru-RU" sz="6000" b="1" dirty="0" smtClean="0"/>
            </a:br>
            <a:r>
              <a:rPr lang="ru-RU" sz="6000" b="1" dirty="0" smtClean="0"/>
              <a:t>Не тряс</a:t>
            </a:r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/>
              <a:t>сь, не хн</a:t>
            </a:r>
            <a:r>
              <a:rPr lang="ru-RU" sz="6000" b="1" dirty="0" smtClean="0">
                <a:solidFill>
                  <a:srgbClr val="FF0000"/>
                </a:solidFill>
              </a:rPr>
              <a:t>ы</a:t>
            </a:r>
            <a:r>
              <a:rPr lang="ru-RU" sz="6000" b="1" dirty="0" smtClean="0"/>
              <a:t>чь, не м</a:t>
            </a:r>
            <a:r>
              <a:rPr lang="ru-RU" sz="6000" b="1" dirty="0" smtClean="0">
                <a:solidFill>
                  <a:srgbClr val="FF0000"/>
                </a:solidFill>
              </a:rPr>
              <a:t>я</a:t>
            </a:r>
            <a:r>
              <a:rPr lang="ru-RU" sz="6000" b="1" dirty="0" smtClean="0"/>
              <a:t>мли,</a:t>
            </a:r>
            <a:br>
              <a:rPr lang="ru-RU" sz="6000" b="1" dirty="0" smtClean="0"/>
            </a:br>
            <a:r>
              <a:rPr lang="ru-RU" sz="6000" b="1" dirty="0" smtClean="0"/>
              <a:t>Никогд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 не пр</a:t>
            </a:r>
            <a:r>
              <a:rPr lang="ru-RU" sz="6000" b="1" dirty="0" smtClean="0">
                <a:solidFill>
                  <a:srgbClr val="FF0000"/>
                </a:solidFill>
              </a:rPr>
              <a:t>я</a:t>
            </a:r>
            <a:r>
              <a:rPr lang="ru-RU" sz="6000" b="1" dirty="0" smtClean="0"/>
              <a:t>чь глаз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. </a:t>
            </a:r>
            <a:br>
              <a:rPr lang="ru-RU" sz="6000" b="1" dirty="0" smtClean="0"/>
            </a:br>
            <a:r>
              <a:rPr lang="ru-RU" sz="6000" b="1" dirty="0" smtClean="0"/>
              <a:t>Наприм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р, спрос</a:t>
            </a:r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/>
              <a:t>ла м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ма:</a:t>
            </a:r>
            <a:br>
              <a:rPr lang="ru-RU" sz="6000" b="1" dirty="0" smtClean="0"/>
            </a:br>
            <a:r>
              <a:rPr lang="ru-RU" sz="6000" b="1" dirty="0" smtClean="0"/>
              <a:t>«Кт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 игр</a:t>
            </a:r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/>
              <a:t>шки разброс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л?» </a:t>
            </a:r>
            <a:br>
              <a:rPr lang="ru-RU" sz="6000" b="1" dirty="0" smtClean="0"/>
            </a:br>
            <a:r>
              <a:rPr lang="ru-RU" sz="6000" b="1" dirty="0" smtClean="0"/>
              <a:t>Отвеч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й, что </a:t>
            </a:r>
            <a:r>
              <a:rPr lang="ru-RU" sz="6000" b="1" dirty="0" smtClean="0">
                <a:solidFill>
                  <a:srgbClr val="FF0000"/>
                </a:solidFill>
              </a:rPr>
              <a:t>э</a:t>
            </a:r>
            <a:r>
              <a:rPr lang="ru-RU" sz="6000" b="1" dirty="0" smtClean="0"/>
              <a:t>то п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па </a:t>
            </a:r>
            <a:br>
              <a:rPr lang="ru-RU" sz="6000" b="1" dirty="0" smtClean="0"/>
            </a:br>
            <a:r>
              <a:rPr lang="ru-RU" sz="6000" b="1" dirty="0" smtClean="0"/>
              <a:t>Привод</a:t>
            </a:r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/>
              <a:t>л сво</a:t>
            </a:r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/>
              <a:t>х друз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й.</a:t>
            </a:r>
            <a:br>
              <a:rPr lang="ru-RU" sz="6000" b="1" dirty="0" smtClean="0"/>
            </a:br>
            <a:r>
              <a:rPr lang="ru-RU" sz="6000" b="1" dirty="0" smtClean="0"/>
              <a:t>Ты подр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лся с мл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дшим бр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том? </a:t>
            </a:r>
            <a:br>
              <a:rPr lang="ru-RU" sz="6000" b="1" dirty="0" smtClean="0"/>
            </a:br>
            <a:r>
              <a:rPr lang="ru-RU" sz="6000" b="1" dirty="0" smtClean="0"/>
              <a:t>Говор</a:t>
            </a:r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/>
              <a:t>, что п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рвый 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н </a:t>
            </a:r>
            <a:br>
              <a:rPr lang="ru-RU" sz="6000" b="1" dirty="0" smtClean="0"/>
            </a:br>
            <a:r>
              <a:rPr lang="ru-RU" sz="6000" b="1" dirty="0" smtClean="0"/>
              <a:t>Б</a:t>
            </a:r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/>
              <a:t>л теб</a:t>
            </a:r>
            <a:r>
              <a:rPr lang="ru-RU" sz="6000" b="1" dirty="0" smtClean="0">
                <a:solidFill>
                  <a:srgbClr val="FF0000"/>
                </a:solidFill>
              </a:rPr>
              <a:t>я</a:t>
            </a:r>
            <a:r>
              <a:rPr lang="ru-RU" sz="6000" b="1" dirty="0" smtClean="0"/>
              <a:t> ног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й по ш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е </a:t>
            </a:r>
            <a:br>
              <a:rPr lang="ru-RU" sz="6000" b="1" dirty="0" smtClean="0"/>
            </a:br>
            <a:r>
              <a:rPr lang="ru-RU" sz="6000" b="1" dirty="0" smtClean="0"/>
              <a:t>И руг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лся как банд</a:t>
            </a:r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/>
              <a:t>т. </a:t>
            </a:r>
            <a:br>
              <a:rPr lang="ru-RU" sz="6000" b="1" dirty="0" smtClean="0"/>
            </a:b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сли спр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сят, кт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 на к</a:t>
            </a:r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/>
              <a:t>хне</a:t>
            </a:r>
            <a:br>
              <a:rPr lang="ru-RU" sz="6000" b="1" dirty="0" smtClean="0"/>
            </a:br>
            <a:r>
              <a:rPr lang="ru-RU" sz="6000" b="1" dirty="0" smtClean="0"/>
              <a:t>Вс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 котл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ты искус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л,</a:t>
            </a:r>
            <a:br>
              <a:rPr lang="ru-RU" sz="6000" b="1" dirty="0" smtClean="0"/>
            </a:br>
            <a:r>
              <a:rPr lang="ru-RU" sz="6000" b="1" dirty="0" smtClean="0"/>
              <a:t>Отвеч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й, что к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т сос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дский, </a:t>
            </a:r>
            <a:br>
              <a:rPr lang="ru-RU" sz="6000" b="1" dirty="0" smtClean="0"/>
            </a:br>
            <a:r>
              <a:rPr lang="ru-RU" sz="6000" b="1" dirty="0" smtClean="0"/>
              <a:t>А, возм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жно, с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м сос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д. </a:t>
            </a:r>
            <a:br>
              <a:rPr lang="ru-RU" sz="6000" b="1" dirty="0" smtClean="0"/>
            </a:br>
            <a:r>
              <a:rPr lang="ru-RU" sz="6000" b="1" dirty="0" smtClean="0"/>
              <a:t>В ч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м бы т</a:t>
            </a:r>
            <a:r>
              <a:rPr lang="ru-RU" sz="6000" b="1" dirty="0" smtClean="0">
                <a:solidFill>
                  <a:srgbClr val="FF0000"/>
                </a:solidFill>
              </a:rPr>
              <a:t>ы</a:t>
            </a:r>
            <a:r>
              <a:rPr lang="ru-RU" sz="6000" b="1" dirty="0" smtClean="0"/>
              <a:t> ни провин</a:t>
            </a:r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/>
              <a:t>лся,</a:t>
            </a:r>
            <a:br>
              <a:rPr lang="ru-RU" sz="6000" b="1" dirty="0" smtClean="0"/>
            </a:br>
            <a:r>
              <a:rPr lang="ru-RU" sz="6000" b="1" dirty="0" smtClean="0"/>
              <a:t>Науч</a:t>
            </a:r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/>
              <a:t>сь держ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ть отв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т. </a:t>
            </a:r>
            <a:br>
              <a:rPr lang="ru-RU" sz="6000" b="1" dirty="0" smtClean="0"/>
            </a:br>
            <a:r>
              <a:rPr lang="ru-RU" sz="6000" b="1" dirty="0" smtClean="0"/>
              <a:t>За сво</a:t>
            </a:r>
            <a:r>
              <a:rPr lang="ru-RU" sz="6000" b="1" dirty="0" smtClean="0">
                <a:solidFill>
                  <a:srgbClr val="FF0000"/>
                </a:solidFill>
              </a:rPr>
              <a:t>и</a:t>
            </a:r>
            <a:r>
              <a:rPr lang="ru-RU" sz="6000" b="1" dirty="0" smtClean="0"/>
              <a:t> пост</a:t>
            </a:r>
            <a:r>
              <a:rPr lang="ru-RU" sz="6000" b="1" dirty="0" smtClean="0">
                <a:solidFill>
                  <a:srgbClr val="FF0000"/>
                </a:solidFill>
              </a:rPr>
              <a:t>у</a:t>
            </a:r>
            <a:r>
              <a:rPr lang="ru-RU" sz="6000" b="1" dirty="0" smtClean="0"/>
              <a:t>пки к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ждый </a:t>
            </a:r>
            <a:br>
              <a:rPr lang="ru-RU" sz="6000" b="1" dirty="0" smtClean="0"/>
            </a:br>
            <a:r>
              <a:rPr lang="ru-RU" sz="6000" b="1" dirty="0" smtClean="0"/>
              <a:t>Д</a:t>
            </a:r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лжен см</a:t>
            </a:r>
            <a:r>
              <a:rPr lang="ru-RU" sz="6000" b="1" dirty="0" smtClean="0">
                <a:solidFill>
                  <a:srgbClr val="FF0000"/>
                </a:solidFill>
              </a:rPr>
              <a:t>е</a:t>
            </a:r>
            <a:r>
              <a:rPr lang="ru-RU" sz="6000" b="1" dirty="0" smtClean="0"/>
              <a:t>ло отвеч</a:t>
            </a:r>
            <a:r>
              <a:rPr lang="ru-RU" sz="6000" b="1" dirty="0" smtClean="0">
                <a:solidFill>
                  <a:srgbClr val="FF0000"/>
                </a:solidFill>
              </a:rPr>
              <a:t>а</a:t>
            </a:r>
            <a:r>
              <a:rPr lang="ru-RU" sz="6000" b="1" dirty="0" smtClean="0"/>
              <a:t>ть. </a:t>
            </a:r>
          </a:p>
          <a:p>
            <a:endParaRPr lang="ru-RU" sz="6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8662" y="2357430"/>
            <a:ext cx="2536851" cy="376873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5" descr="1362382988_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70099" r="296" b="76042"/>
          <a:stretch>
            <a:fillRect/>
          </a:stretch>
        </p:blipFill>
        <p:spPr bwMode="auto">
          <a:xfrm>
            <a:off x="2574896" y="271452"/>
            <a:ext cx="1511300" cy="1728788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2000240"/>
            <a:ext cx="4214813" cy="2634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429264"/>
            <a:ext cx="3657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3478" y="332656"/>
            <a:ext cx="8643998" cy="407196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     </a:t>
            </a:r>
            <a:r>
              <a:rPr lang="ru-RU" sz="2800" b="1" dirty="0" smtClean="0"/>
              <a:t>Д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ти! Бр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тцы и сестр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цы! </a:t>
            </a:r>
          </a:p>
          <a:p>
            <a:pPr algn="ctr">
              <a:spcBef>
                <a:spcPts val="400"/>
              </a:spcBef>
              <a:buNone/>
            </a:pPr>
            <a:r>
              <a:rPr lang="ru-RU" sz="2800" b="1" dirty="0" smtClean="0"/>
              <a:t>     Попрос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те  в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ших  род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телей  куп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ть  кн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жку </a:t>
            </a:r>
            <a:r>
              <a:rPr lang="ru-RU" sz="2800" b="1" i="1" dirty="0" smtClean="0">
                <a:solidFill>
                  <a:srgbClr val="00B050"/>
                </a:solidFill>
              </a:rPr>
              <a:t>Григория  Остера  «Вредные советы» </a:t>
            </a:r>
            <a:r>
              <a:rPr lang="ru-RU" sz="2800" b="1" dirty="0" smtClean="0"/>
              <a:t>— и  он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 нем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дленно  перест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нут  вас  восп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тывать,  он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 пр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сто  заб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b="1" dirty="0" smtClean="0"/>
              <a:t>дут  о  в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шем  существов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нии, пок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  не прочит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ют «Вр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дные сов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ты» вслух снач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ла друг др</a:t>
            </a:r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2800" b="1" dirty="0" smtClean="0"/>
              <a:t>гу, а пот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м всем сос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дям, знак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мым и друзь</a:t>
            </a:r>
            <a:r>
              <a:rPr lang="ru-RU" sz="2800" b="1" dirty="0" smtClean="0">
                <a:solidFill>
                  <a:srgbClr val="FF0000"/>
                </a:solidFill>
              </a:rPr>
              <a:t>я</a:t>
            </a:r>
            <a:r>
              <a:rPr lang="ru-RU" sz="2800" b="1" dirty="0" smtClean="0"/>
              <a:t>м! </a:t>
            </a:r>
          </a:p>
          <a:p>
            <a:pPr algn="ctr">
              <a:spcBef>
                <a:spcPts val="400"/>
              </a:spcBef>
              <a:buNone/>
            </a:pPr>
            <a:r>
              <a:rPr lang="ru-RU" sz="2800" b="1" dirty="0" smtClean="0"/>
              <a:t>       Прочт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те  и  вы,  реб</a:t>
            </a:r>
            <a:r>
              <a:rPr lang="ru-RU" sz="2800" b="1" dirty="0" smtClean="0">
                <a:solidFill>
                  <a:srgbClr val="FF0000"/>
                </a:solidFill>
              </a:rPr>
              <a:t>я</a:t>
            </a:r>
            <a:r>
              <a:rPr lang="ru-RU" sz="2800" b="1" dirty="0" smtClean="0"/>
              <a:t>та,  все  «Вр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дные сов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ты»! </a:t>
            </a:r>
          </a:p>
          <a:p>
            <a:pPr algn="ctr">
              <a:spcBef>
                <a:spcPts val="400"/>
              </a:spcBef>
              <a:buNone/>
            </a:pPr>
            <a:r>
              <a:rPr lang="ru-RU" sz="2800" b="1" dirty="0" smtClean="0"/>
              <a:t>    Ведь он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/>
              <a:t> пол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/>
              <a:t>зны к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ждому норм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льному реб</a:t>
            </a:r>
            <a:r>
              <a:rPr lang="ru-RU" sz="2800" b="1" dirty="0" smtClean="0">
                <a:solidFill>
                  <a:srgbClr val="FF0000"/>
                </a:solidFill>
              </a:rPr>
              <a:t>ё</a:t>
            </a:r>
            <a:r>
              <a:rPr lang="ru-RU" sz="2800" b="1" dirty="0" smtClean="0"/>
              <a:t>нку!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86578" y="5072074"/>
            <a:ext cx="322273" cy="285753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  <p:pic>
        <p:nvPicPr>
          <p:cNvPr id="5" name="Рисунок 4" descr="http://fs00.infourok.ru/images/doc/243/246712/8/hello_html_mf29dbbc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033" b="4320"/>
          <a:stretch>
            <a:fillRect/>
          </a:stretch>
        </p:blipFill>
        <p:spPr bwMode="auto">
          <a:xfrm>
            <a:off x="2071670" y="4071942"/>
            <a:ext cx="5007614" cy="25717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8186766" cy="605472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6000" b="1" i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z="6000" b="1" i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endParaRPr lang="ru-RU" sz="6000" b="1" i="1" dirty="0" smtClean="0">
              <a:solidFill>
                <a:srgbClr val="7030A0"/>
              </a:solidFill>
            </a:endParaRPr>
          </a:p>
          <a:p>
            <a:pPr algn="ctr">
              <a:buNone/>
            </a:pPr>
            <a:r>
              <a:rPr lang="ru-RU" sz="6200" b="1" i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6200" b="1" i="1" dirty="0">
              <a:solidFill>
                <a:srgbClr val="7030A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flipV="1">
            <a:off x="457201" y="1389381"/>
            <a:ext cx="614338" cy="45719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Picture 5" descr="1362382988_7"/>
          <p:cNvPicPr>
            <a:picLocks noChangeAspect="1" noChangeArrowheads="1"/>
          </p:cNvPicPr>
          <p:nvPr/>
        </p:nvPicPr>
        <p:blipFill>
          <a:blip r:embed="rId2" cstate="print"/>
          <a:srcRect l="70099" r="296" b="76042"/>
          <a:stretch>
            <a:fillRect/>
          </a:stretch>
        </p:blipFill>
        <p:spPr bwMode="auto">
          <a:xfrm>
            <a:off x="6000760" y="142853"/>
            <a:ext cx="2796449" cy="3200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379</TotalTime>
  <Words>205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Речевая конференция «Будем делать хорошо  и не будем плохо!» </vt:lpstr>
      <vt:lpstr>Григорий Остер «Вредные советы»</vt:lpstr>
      <vt:lpstr>Презентация PowerPoint</vt:lpstr>
      <vt:lpstr>Никогда не мойте руки, Шею, уши и лицо.  Это глупое занятье  Не приводит ни к чему.  Вновь испачкаются руки, Шея, уши и лицо,  Так зачем же тратить силы,  Время попусту терять. Стричься тоже бесполезно, Никакого смысла нет.  К старости сама собою  Облысеет голова.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компью3</cp:lastModifiedBy>
  <cp:revision>41</cp:revision>
  <dcterms:modified xsi:type="dcterms:W3CDTF">2016-03-22T06:56:41Z</dcterms:modified>
</cp:coreProperties>
</file>